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Skills and Experience as an Ideal Employee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Academic Knowledge</a:t>
            </a:r>
          </a:p>
          <a:p>
            <a:pPr/>
            <a:r>
              <a:t>I have gained professional knowledge in computer science through my courses at UBC.</a:t>
            </a:r>
          </a:p>
          <a:p>
            <a:pPr/>
            <a:r>
              <a:t>I have a strong theoretical understanding of computer science.</a:t>
            </a:r>
          </a:p>
          <a:p>
            <a:pPr/>
            <a:r>
              <a:t>I am well-prepared academically for working in the industry.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Practical Skills</a:t>
            </a:r>
          </a:p>
          <a:p>
            <a:pPr/>
            <a:r>
              <a:t>I have practical experience as a freelancer and a back-end developer at a local IT company.</a:t>
            </a:r>
          </a:p>
          <a:p>
            <a:pPr/>
            <a:r>
              <a:t>I have worked with modern software development frameworks like Springboot, PyQt5, and Vue.</a:t>
            </a:r>
          </a:p>
          <a:p>
            <a:pPr/>
            <a:r>
              <a:t>These skills make me an ideal employee for the technology industry.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Leadership and Innovation</a:t>
            </a:r>
          </a:p>
          <a:p>
            <a:pPr/>
            <a:r>
              <a:t>I have demonstrated leadership skills as the president of the student union in high school.</a:t>
            </a:r>
          </a:p>
          <a:p>
            <a:pPr/>
            <a:r>
              <a:t>I organized various events and learned effective communication, task completion, and overcoming challenges as a team.</a:t>
            </a:r>
          </a:p>
          <a:p>
            <a:pPr/>
            <a:r>
              <a:t>I am ready to embrace teamwork, challenges, and innovation in the workplace.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6448" r="644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